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6" r:id="rId5"/>
    <p:sldId id="267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-84" y="-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9/13/2013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9/13/2013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9/13/2013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9/13/2013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9/13/2013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9/13/2013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9/13/2013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Spitzer Space telescope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By: </a:t>
            </a:r>
            <a:r>
              <a:rPr lang="en-US" dirty="0" err="1" smtClean="0"/>
              <a:t>Daryien</a:t>
            </a:r>
            <a:r>
              <a:rPr lang="en-US" dirty="0" smtClean="0"/>
              <a:t> Golden</a:t>
            </a:r>
          </a:p>
          <a:p>
            <a:r>
              <a:rPr lang="en-US" dirty="0"/>
              <a:t> </a:t>
            </a:r>
            <a:r>
              <a:rPr lang="en-US" dirty="0" smtClean="0"/>
              <a:t>     Emily Linden</a:t>
            </a:r>
          </a:p>
        </p:txBody>
      </p:sp>
    </p:spTree>
    <p:extLst>
      <p:ext uri="{BB962C8B-B14F-4D97-AF65-F5344CB8AC3E}">
        <p14:creationId xmlns:p14="http://schemas.microsoft.com/office/powerpoint/2010/main" val="31990383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764373"/>
            <a:ext cx="8915400" cy="1293028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/>
              <a:t>Spitzer Discoveries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RCW 49 </a:t>
            </a:r>
          </a:p>
          <a:p>
            <a:pPr marL="0" indent="0">
              <a:buNone/>
            </a:pPr>
            <a:r>
              <a:rPr lang="en-US" dirty="0" smtClean="0"/>
              <a:t>Over </a:t>
            </a:r>
            <a:r>
              <a:rPr lang="en-US" dirty="0"/>
              <a:t>2,200 baby stars can be seen inside the bustling star-forming region RCW 49.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057401"/>
            <a:ext cx="5334000" cy="424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80168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Spitzer Discoveries</a:t>
            </a:r>
            <a:endParaRPr lang="en-US" sz="5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Zeta </a:t>
            </a:r>
            <a:r>
              <a:rPr lang="en-US" dirty="0" err="1" smtClean="0"/>
              <a:t>Ophiuchi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giant star Zeta </a:t>
            </a:r>
            <a:r>
              <a:rPr lang="en-US" dirty="0" err="1"/>
              <a:t>Ophiuchi</a:t>
            </a:r>
            <a:r>
              <a:rPr lang="en-US" dirty="0"/>
              <a:t>  is blasting powerful stellar winds into space, creating an impressive shock wave in the middle</a:t>
            </a: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68843"/>
            <a:ext cx="5334000" cy="4249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12558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Works Cited</a:t>
            </a:r>
            <a:endParaRPr lang="en-US" sz="5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"Spitzer Space Telescope." </a:t>
            </a:r>
            <a:r>
              <a:rPr lang="en-US" i="1" dirty="0"/>
              <a:t>Telescope:</a:t>
            </a:r>
            <a:r>
              <a:rPr lang="en-US" dirty="0"/>
              <a:t>. </a:t>
            </a:r>
            <a:r>
              <a:rPr lang="en-US" dirty="0" err="1"/>
              <a:t>N.p</a:t>
            </a:r>
            <a:r>
              <a:rPr lang="en-US" dirty="0"/>
              <a:t>., </a:t>
            </a:r>
            <a:r>
              <a:rPr lang="en-US" dirty="0" err="1"/>
              <a:t>n.d.</a:t>
            </a:r>
            <a:r>
              <a:rPr lang="en-US" dirty="0"/>
              <a:t> Web. 12 Sept. 2013</a:t>
            </a:r>
            <a:r>
              <a:rPr lang="en-US" dirty="0" smtClean="0"/>
              <a:t>.</a:t>
            </a:r>
          </a:p>
          <a:p>
            <a:r>
              <a:rPr lang="en-US" dirty="0"/>
              <a:t> "Spitzer Space Telescope." </a:t>
            </a:r>
            <a:r>
              <a:rPr lang="en-US" i="1" dirty="0"/>
              <a:t>Wikipedia</a:t>
            </a:r>
            <a:r>
              <a:rPr lang="en-US" dirty="0"/>
              <a:t>. Wikimedia </a:t>
            </a:r>
            <a:r>
              <a:rPr lang="en-US" u="sng" dirty="0"/>
              <a:t>Foundation</a:t>
            </a:r>
            <a:r>
              <a:rPr lang="en-US" dirty="0"/>
              <a:t>, 09 July 2013. Web. 12 Sept. 2013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76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The Spitzer</a:t>
            </a:r>
            <a:endParaRPr lang="en-US" sz="5400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194559"/>
            <a:ext cx="5334000" cy="4024125"/>
          </a:xfrm>
        </p:spPr>
      </p:pic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Named in honor of Lyman Spitzer</a:t>
            </a:r>
          </a:p>
          <a:p>
            <a:r>
              <a:rPr lang="en-US" dirty="0" smtClean="0"/>
              <a:t>Infrared telescope</a:t>
            </a:r>
          </a:p>
          <a:p>
            <a:r>
              <a:rPr lang="en-US" dirty="0" smtClean="0"/>
              <a:t>It studies infrared light</a:t>
            </a:r>
          </a:p>
          <a:p>
            <a:r>
              <a:rPr lang="en-US" dirty="0" smtClean="0"/>
              <a:t>It is a basic reflecting telescope</a:t>
            </a:r>
          </a:p>
          <a:p>
            <a:r>
              <a:rPr lang="en-US" dirty="0" smtClean="0"/>
              <a:t>Used to get a clearer view of the wavelengths of infrared light that can be studied from earth</a:t>
            </a:r>
          </a:p>
          <a:p>
            <a:r>
              <a:rPr lang="en-US" dirty="0"/>
              <a:t>Last of four telescopes in NASA’s Great Observatories </a:t>
            </a:r>
            <a:r>
              <a:rPr lang="en-US" dirty="0" smtClean="0"/>
              <a:t>Program</a:t>
            </a:r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6618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Parts of the Spitzer</a:t>
            </a:r>
            <a:endParaRPr lang="en-US" sz="5400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957" y="2057401"/>
            <a:ext cx="9638270" cy="4094204"/>
          </a:xfrm>
        </p:spPr>
      </p:pic>
    </p:spTree>
    <p:extLst>
      <p:ext uri="{BB962C8B-B14F-4D97-AF65-F5344CB8AC3E}">
        <p14:creationId xmlns:p14="http://schemas.microsoft.com/office/powerpoint/2010/main" val="36527286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Parts of the Spitzer</a:t>
            </a:r>
            <a:endParaRPr lang="en-US" sz="54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568" y="1861751"/>
            <a:ext cx="8723870" cy="4703806"/>
          </a:xfrm>
        </p:spPr>
      </p:pic>
    </p:spTree>
    <p:extLst>
      <p:ext uri="{BB962C8B-B14F-4D97-AF65-F5344CB8AC3E}">
        <p14:creationId xmlns:p14="http://schemas.microsoft.com/office/powerpoint/2010/main" val="270705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Spitzer’s instruments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Infrared Array Camera (IRAC): A camera that records infrared radiation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Infrared Spectrograph (IRS): A spectrograph that studies the make up of cosmic objects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Multiband Imaging Photometer for Spitzer (MIPS): The last instrument gathers pictures and information suitable for studying the distribution of dust.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205831"/>
            <a:ext cx="5334000" cy="4000500"/>
          </a:xfrm>
        </p:spPr>
      </p:pic>
    </p:spTree>
    <p:extLst>
      <p:ext uri="{BB962C8B-B14F-4D97-AF65-F5344CB8AC3E}">
        <p14:creationId xmlns:p14="http://schemas.microsoft.com/office/powerpoint/2010/main" val="86106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Spitzer Discoveries</a:t>
            </a:r>
            <a:endParaRPr lang="en-US" sz="5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Helix Nebula:</a:t>
            </a:r>
          </a:p>
          <a:p>
            <a:pPr marL="0" indent="0">
              <a:buNone/>
            </a:pPr>
            <a:r>
              <a:rPr lang="en-US" dirty="0" smtClean="0"/>
              <a:t>A </a:t>
            </a:r>
            <a:r>
              <a:rPr lang="en-US" dirty="0"/>
              <a:t>so-called planetary nebula -- located around 700 light-years from Earth. A planetary nebula is the remnants of the death of a red giant star -- all that remains is a white dwarf star in the core, clouded dust.</a:t>
            </a:r>
          </a:p>
          <a:p>
            <a:endParaRPr lang="en-US" dirty="0"/>
          </a:p>
        </p:txBody>
      </p:sp>
      <p:pic>
        <p:nvPicPr>
          <p:cNvPr id="6" name="Picture 2" descr="http://static.ddmcdn.com/gif/spitzer-decade-01-1308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194559"/>
            <a:ext cx="5334000" cy="402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5460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Spitzer Discoveries</a:t>
            </a:r>
            <a:endParaRPr lang="en-US" sz="5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Messier 78</a:t>
            </a:r>
          </a:p>
          <a:p>
            <a:pPr marL="0" indent="0">
              <a:buNone/>
            </a:pPr>
            <a:r>
              <a:rPr lang="en-US" dirty="0" smtClean="0"/>
              <a:t>Staring </a:t>
            </a:r>
            <a:r>
              <a:rPr lang="en-US" dirty="0"/>
              <a:t>deep into the Messier 78 star-forming nebula, Spitzer sees the infrared glow of baby stars blasting cavities into the cool nebulous gas and dust.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057401"/>
            <a:ext cx="5334000" cy="4161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09386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Spitzer Discoveries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RCW 120</a:t>
            </a:r>
          </a:p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green-glowing infrared ring is caused by tiny dust grains called polycyclic aromatic hydrocarbons -- the bubble is being shaped by the powerful stellar winds emanating from the central massive O-type star.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en-US" dirty="0" err="1"/>
              <a:t>Polycylic</a:t>
            </a:r>
            <a:r>
              <a:rPr lang="en-US" dirty="0"/>
              <a:t> aromatic hydrocarbons-are composed of more than one aromatic ring made of </a:t>
            </a:r>
            <a:r>
              <a:rPr lang="en-US" dirty="0" err="1"/>
              <a:t>pentalene</a:t>
            </a:r>
            <a:r>
              <a:rPr lang="en-US" dirty="0"/>
              <a:t>)  </a:t>
            </a:r>
          </a:p>
          <a:p>
            <a:endParaRPr lang="en-U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194559"/>
            <a:ext cx="5334000" cy="3926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52579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Spitzer Discoveries</a:t>
            </a:r>
            <a:endParaRPr lang="en-US" sz="5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err="1" smtClean="0"/>
              <a:t>Tycho</a:t>
            </a:r>
            <a:r>
              <a:rPr lang="en-US" dirty="0" smtClean="0"/>
              <a:t> Supernova</a:t>
            </a:r>
          </a:p>
          <a:p>
            <a:pPr marL="0" indent="0">
              <a:buNone/>
            </a:pPr>
            <a:r>
              <a:rPr lang="en-US" dirty="0" smtClean="0"/>
              <a:t>This </a:t>
            </a:r>
            <a:r>
              <a:rPr lang="en-US" dirty="0"/>
              <a:t>supernova is imaged by Spitzer (in infrared wavelengths) and Chandra (X-rays). The supernova's powerful shockwave is visible as the outer blue shell, emitting X-rays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83" y="2057401"/>
            <a:ext cx="5334000" cy="4038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24056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TC104033937[[fn=Vapor Trail]]</Template>
  <TotalTime>67</TotalTime>
  <Words>345</Words>
  <Application>Microsoft Office PowerPoint</Application>
  <PresentationFormat>Custom</PresentationFormat>
  <Paragraphs>40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Vapor Trail</vt:lpstr>
      <vt:lpstr>Spitzer Space telescope</vt:lpstr>
      <vt:lpstr>The Spitzer</vt:lpstr>
      <vt:lpstr>Parts of the Spitzer</vt:lpstr>
      <vt:lpstr>Parts of the Spitzer</vt:lpstr>
      <vt:lpstr>Spitzer’s instruments</vt:lpstr>
      <vt:lpstr>Spitzer Discoveries</vt:lpstr>
      <vt:lpstr>Spitzer Discoveries</vt:lpstr>
      <vt:lpstr>Spitzer Discoveries</vt:lpstr>
      <vt:lpstr>Spitzer Discoveries</vt:lpstr>
      <vt:lpstr>Spitzer Discoveries</vt:lpstr>
      <vt:lpstr>Spitzer Discoveries</vt:lpstr>
      <vt:lpstr>Works Cited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Spitzer Space telescope</dc:title>
  <dc:creator>Demetrius Colson</dc:creator>
  <cp:lastModifiedBy>vci</cp:lastModifiedBy>
  <cp:revision>9</cp:revision>
  <dcterms:created xsi:type="dcterms:W3CDTF">2013-09-13T02:58:33Z</dcterms:created>
  <dcterms:modified xsi:type="dcterms:W3CDTF">2013-09-13T12:50:42Z</dcterms:modified>
</cp:coreProperties>
</file>